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900" dirty="0"/>
              <a:t>CONTEMPLAÇÃO DA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CONTEMPLAÇÃO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Ao contemplar a Tua cruz </a:t>
            </a:r>
          </a:p>
          <a:p>
            <a:r>
              <a:rPr lang="pt-BR" dirty="0"/>
              <a:t>E o que sofreste ali, Senhor, </a:t>
            </a:r>
          </a:p>
          <a:p>
            <a:r>
              <a:rPr lang="pt-BR" dirty="0"/>
              <a:t>Sei que não há, ó meu Jesus, </a:t>
            </a:r>
          </a:p>
          <a:p>
            <a:r>
              <a:rPr lang="pt-BR" dirty="0"/>
              <a:t>Um bem maior que o Teu amor.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CONTEMPLAÇÃO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7E9AA0A-F5A1-44EF-8DDF-28AFC68623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me desejo gloriar </a:t>
            </a:r>
          </a:p>
          <a:p>
            <a:r>
              <a:rPr lang="pt-BR" dirty="0"/>
              <a:t>Em nada mais, senão em Ti; </a:t>
            </a:r>
          </a:p>
          <a:p>
            <a:r>
              <a:rPr lang="pt-BR" dirty="0"/>
              <a:t>Pois que morreste </a:t>
            </a:r>
          </a:p>
          <a:p>
            <a:r>
              <a:rPr lang="pt-BR" dirty="0"/>
              <a:t>em meu lugar, </a:t>
            </a:r>
          </a:p>
          <a:p>
            <a:r>
              <a:rPr lang="pt-BR" dirty="0"/>
              <a:t>Teu, sempre Teu serei, aqui.</a:t>
            </a:r>
          </a:p>
        </p:txBody>
      </p:sp>
    </p:spTree>
    <p:extLst>
      <p:ext uri="{BB962C8B-B14F-4D97-AF65-F5344CB8AC3E}">
        <p14:creationId xmlns:p14="http://schemas.microsoft.com/office/powerpoint/2010/main" val="1765058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CONTEMPLAÇÃO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Tua fronte, mãos e pés,</a:t>
            </a:r>
          </a:p>
          <a:p>
            <a:r>
              <a:rPr lang="pt-BR" dirty="0"/>
              <a:t>De Teu ferido coração,</a:t>
            </a:r>
          </a:p>
          <a:p>
            <a:r>
              <a:rPr lang="pt-BR" dirty="0"/>
              <a:t>Teu sangue, em dores tão cruéis, </a:t>
            </a:r>
          </a:p>
          <a:p>
            <a:r>
              <a:rPr lang="pt-BR" dirty="0"/>
              <a:t>Deste por minha </a:t>
            </a:r>
            <a:r>
              <a:rPr lang="pt-BR"/>
              <a:t>redenção.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0456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99</Words>
  <Application>Microsoft Office PowerPoint</Application>
  <PresentationFormat>Apresentação na tela (16:9)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CONTEMPLAÇÃO DA CRUZ</vt:lpstr>
      <vt:lpstr>CONTEMPLAÇÃO DA CRUZ</vt:lpstr>
      <vt:lpstr>CONTEMPLAÇÃO DA CRUZ</vt:lpstr>
      <vt:lpstr>CONTEMPLAÇÃO DA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2019-06-12T21:53:38Z</dcterms:modified>
</cp:coreProperties>
</file>

<file path=docProps/thumbnail.jpeg>
</file>